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F8936A-E87A-4657-A023-6C7DA9903043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4EA7145-1D8E-41FA-92BD-B595F4B362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7126560" cy="1524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Eras Demi ITC" panose="020B0805030504020804" pitchFamily="34" charset="0"/>
              </a:rPr>
              <a:t>Complex object</a:t>
            </a: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сложное дополнение</a:t>
            </a:r>
            <a:endParaRPr lang="ru-RU" sz="1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636912"/>
            <a:ext cx="3886200" cy="1825625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Grammar lesson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6322" y="4277082"/>
            <a:ext cx="4742004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Выполнила: учитель английского языка</a:t>
            </a:r>
          </a:p>
          <a:p>
            <a:pPr algn="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МОАУ «Классическая гимназия №2»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г.Тынды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Литвинова Виктория Валерьевна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2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80aqafcrtq.cc/img/2/4/7/247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0" r="19366"/>
          <a:stretch/>
        </p:blipFill>
        <p:spPr bwMode="auto">
          <a:xfrm>
            <a:off x="510992" y="1221572"/>
            <a:ext cx="1348741" cy="139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7196" y="131952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w</a:t>
            </a:r>
            <a:r>
              <a:rPr lang="en-US" sz="2400" dirty="0" smtClean="0">
                <a:latin typeface="Arial Black" panose="020B0A04020102020204" pitchFamily="34" charset="0"/>
              </a:rPr>
              <a:t>ant (s)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</a:t>
            </a:r>
            <a:r>
              <a:rPr lang="en-US" sz="2400" dirty="0" smtClean="0">
                <a:latin typeface="Arial Black" panose="020B0A04020102020204" pitchFamily="34" charset="0"/>
              </a:rPr>
              <a:t>ould like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e</a:t>
            </a:r>
            <a:r>
              <a:rPr lang="en-US" sz="2400" dirty="0" smtClean="0">
                <a:latin typeface="Arial Black" panose="020B0A04020102020204" pitchFamily="34" charset="0"/>
              </a:rPr>
              <a:t>xpect(s)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st.fl.ru/users/la-li-la/upload/f_4fabcb53794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46" y="1221572"/>
            <a:ext cx="1626567" cy="162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84168" y="1596525"/>
            <a:ext cx="318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en-US" sz="2800" dirty="0" smtClean="0">
                <a:latin typeface="Arial Black" panose="020B0A04020102020204" pitchFamily="34" charset="0"/>
              </a:rPr>
              <a:t>do </a:t>
            </a:r>
            <a:r>
              <a:rPr lang="en-US" sz="2800" dirty="0" err="1" smtClean="0">
                <a:latin typeface="Arial Black" panose="020B0A04020102020204" pitchFamily="34" charset="0"/>
              </a:rPr>
              <a:t>smth</a:t>
            </a:r>
            <a:r>
              <a:rPr lang="en-US" sz="2800" dirty="0" smtClean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218" y="3237796"/>
            <a:ext cx="8784976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skerville Old Face" panose="02020602080505020303" pitchFamily="18" charset="0"/>
              </a:rPr>
              <a:t> </a:t>
            </a:r>
            <a:r>
              <a:rPr lang="en-US" sz="3200" dirty="0" smtClean="0">
                <a:latin typeface="Baskerville Old Face" panose="02020602080505020303" pitchFamily="18" charset="0"/>
              </a:rPr>
              <a:t>    We          expect          them  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latin typeface="Baskerville Old Face" panose="02020602080505020303" pitchFamily="18" charset="0"/>
              </a:rPr>
              <a:t>come at </a:t>
            </a:r>
            <a:r>
              <a:rPr lang="en-US" sz="3200" dirty="0" smtClean="0">
                <a:latin typeface="Baskerville Old Face" panose="02020602080505020303" pitchFamily="18" charset="0"/>
              </a:rPr>
              <a:t>5.</a:t>
            </a:r>
          </a:p>
          <a:p>
            <a:r>
              <a:rPr lang="en-US" sz="3200" dirty="0" smtClean="0"/>
              <a:t>    </a:t>
            </a:r>
            <a:r>
              <a:rPr lang="en-US" sz="3200" dirty="0" smtClean="0">
                <a:latin typeface="Baskerville Old Face" panose="02020602080505020303" pitchFamily="18" charset="0"/>
              </a:rPr>
              <a:t>Mum      would </a:t>
            </a:r>
            <a:r>
              <a:rPr lang="en-US" sz="3200" dirty="0">
                <a:latin typeface="Baskerville Old Face" panose="02020602080505020303" pitchFamily="18" charset="0"/>
              </a:rPr>
              <a:t>like </a:t>
            </a:r>
            <a:r>
              <a:rPr lang="en-US" sz="3200" dirty="0" smtClean="0">
                <a:latin typeface="Baskerville Old Face" panose="02020602080505020303" pitchFamily="18" charset="0"/>
              </a:rPr>
              <a:t>        me   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>
                <a:latin typeface="Baskerville Old Face" panose="02020602080505020303" pitchFamily="18" charset="0"/>
              </a:rPr>
              <a:t>become a doctor</a:t>
            </a:r>
            <a:r>
              <a:rPr lang="en-US" sz="2400" dirty="0" smtClean="0">
                <a:latin typeface="Baskerville Old Face" panose="02020602080505020303" pitchFamily="18" charset="0"/>
              </a:rPr>
              <a:t>.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    They         want              him    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latin typeface="Baskerville Old Face" panose="02020602080505020303" pitchFamily="18" charset="0"/>
              </a:rPr>
              <a:t>arrive </a:t>
            </a:r>
            <a:r>
              <a:rPr lang="en-US" sz="3200" dirty="0" smtClean="0">
                <a:latin typeface="Baskerville Old Face" panose="02020602080505020303" pitchFamily="18" charset="0"/>
              </a:rPr>
              <a:t>early.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152" y="645508"/>
            <a:ext cx="0" cy="41619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11392" y="693666"/>
            <a:ext cx="0" cy="41137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31113" y="709601"/>
            <a:ext cx="0" cy="4097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9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48920" y="4062873"/>
            <a:ext cx="406856" cy="86174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522920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skerville Old Face" panose="02020602080505020303" pitchFamily="18" charset="0"/>
              </a:rPr>
              <a:t> </a:t>
            </a:r>
            <a:r>
              <a:rPr lang="en-US" sz="3200" dirty="0" smtClean="0">
                <a:latin typeface="Baskerville Old Face" panose="02020602080505020303" pitchFamily="18" charset="0"/>
              </a:rPr>
              <a:t>    Nick        is allowed                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latin typeface="Baskerville Old Face" panose="02020602080505020303" pitchFamily="18" charset="0"/>
              </a:rPr>
              <a:t>play computer.</a:t>
            </a:r>
          </a:p>
        </p:txBody>
      </p:sp>
      <p:pic>
        <p:nvPicPr>
          <p:cNvPr id="1026" name="Picture 2" descr="http://xn--80aqafcrtq.cc/img/2/4/7/247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0" r="19366"/>
          <a:stretch/>
        </p:blipFill>
        <p:spPr bwMode="auto">
          <a:xfrm>
            <a:off x="510992" y="666794"/>
            <a:ext cx="1348741" cy="139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7196" y="76474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let(s)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make(s)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st.fl.ru/users/la-li-la/upload/f_4fabcb53794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46" y="666794"/>
            <a:ext cx="1626567" cy="162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72200" y="920819"/>
            <a:ext cx="318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en-US" sz="2800" dirty="0" smtClean="0">
                <a:latin typeface="Arial Black" panose="020B0A04020102020204" pitchFamily="34" charset="0"/>
              </a:rPr>
              <a:t>do </a:t>
            </a:r>
            <a:r>
              <a:rPr lang="en-US" sz="2800" dirty="0" err="1" smtClean="0">
                <a:latin typeface="Arial Black" panose="020B0A04020102020204" pitchFamily="34" charset="0"/>
              </a:rPr>
              <a:t>smth</a:t>
            </a:r>
            <a:r>
              <a:rPr lang="en-US" sz="2800" dirty="0" smtClean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4260" y="2216979"/>
            <a:ext cx="919876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skerville Old Face" panose="02020602080505020303" pitchFamily="18" charset="0"/>
              </a:rPr>
              <a:t> </a:t>
            </a:r>
            <a:r>
              <a:rPr lang="en-US" sz="3200" dirty="0" smtClean="0">
                <a:latin typeface="Baskerville Old Face" panose="02020602080505020303" pitchFamily="18" charset="0"/>
              </a:rPr>
              <a:t>    Mom          lets              Nick        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latin typeface="Baskerville Old Face" panose="02020602080505020303" pitchFamily="18" charset="0"/>
              </a:rPr>
              <a:t>play computer.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152" y="90730"/>
            <a:ext cx="0" cy="26648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11392" y="138888"/>
            <a:ext cx="0" cy="26167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31113" y="154823"/>
            <a:ext cx="0" cy="26007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Умножение 1"/>
          <p:cNvSpPr/>
          <p:nvPr/>
        </p:nvSpPr>
        <p:spPr>
          <a:xfrm>
            <a:off x="6444208" y="764749"/>
            <a:ext cx="576064" cy="873283"/>
          </a:xfrm>
          <a:prstGeom prst="mathMultiply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Умножение 12"/>
          <p:cNvSpPr/>
          <p:nvPr/>
        </p:nvSpPr>
        <p:spPr>
          <a:xfrm>
            <a:off x="6150637" y="2156349"/>
            <a:ext cx="443126" cy="720080"/>
          </a:xfrm>
          <a:prstGeom prst="mathMultiply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391332" y="3068960"/>
            <a:ext cx="2260788" cy="720080"/>
          </a:xfrm>
          <a:prstGeom prst="downArrow">
            <a:avLst>
              <a:gd name="adj1" fmla="val 68201"/>
              <a:gd name="adj2" fmla="val 51587"/>
            </a:avLst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пассив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4" descr="https://st.fl.ru/users/la-li-la/upload/f_4fabcb537940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99" y="378904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974444" y="3789040"/>
            <a:ext cx="0" cy="26648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134684" y="3837198"/>
            <a:ext cx="0" cy="261670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54405" y="3853133"/>
            <a:ext cx="0" cy="26007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48920" y="4093621"/>
            <a:ext cx="194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i</a:t>
            </a:r>
            <a:r>
              <a:rPr lang="en-US" sz="2400" dirty="0" smtClean="0">
                <a:latin typeface="Arial Black" panose="020B0A04020102020204" pitchFamily="34" charset="0"/>
              </a:rPr>
              <a:t>s allowed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i</a:t>
            </a:r>
            <a:r>
              <a:rPr lang="en-US" sz="2400" dirty="0" smtClean="0">
                <a:latin typeface="Arial Black" panose="020B0A04020102020204" pitchFamily="34" charset="0"/>
              </a:rPr>
              <a:t>s made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4" name="Умножение 23"/>
          <p:cNvSpPr/>
          <p:nvPr/>
        </p:nvSpPr>
        <p:spPr>
          <a:xfrm>
            <a:off x="4788024" y="4093621"/>
            <a:ext cx="443126" cy="720080"/>
          </a:xfrm>
          <a:prstGeom prst="mathMultiply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0637" y="4062873"/>
            <a:ext cx="318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en-US" sz="2800" dirty="0" smtClean="0">
                <a:latin typeface="Arial Black" panose="020B0A04020102020204" pitchFamily="34" charset="0"/>
              </a:rPr>
              <a:t>do </a:t>
            </a:r>
            <a:r>
              <a:rPr lang="en-US" sz="2800" dirty="0" err="1" smtClean="0">
                <a:latin typeface="Arial Black" panose="020B0A04020102020204" pitchFamily="34" charset="0"/>
              </a:rPr>
              <a:t>smth</a:t>
            </a:r>
            <a:r>
              <a:rPr lang="en-US" sz="2800" dirty="0" smtClean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4" grpId="0"/>
      <p:bldP spid="7" grpId="0"/>
      <p:bldP spid="5" grpId="0" animBg="1"/>
      <p:bldP spid="2" grpId="0" animBg="1"/>
      <p:bldP spid="13" grpId="0" animBg="1"/>
      <p:bldP spid="14" grpId="0" animBg="1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-52530"/>
            <a:ext cx="8784976" cy="961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глаголов чувственного восприятия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adobe-photoshop.ru/vse/klipart/cb1486300d4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72" t="21962" b="36456"/>
          <a:stretch/>
        </p:blipFill>
        <p:spPr bwMode="auto">
          <a:xfrm flipH="1">
            <a:off x="3084085" y="2633231"/>
            <a:ext cx="597855" cy="11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freepik.com/free-photo/human-ear-clip-art_4212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5474">
            <a:off x="2859633" y="1964375"/>
            <a:ext cx="495463" cy="78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kurgan-city.ru/about/defence/files/safety_abc/med_pom/gla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11" y="1215327"/>
            <a:ext cx="1049478" cy="64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xn--80aqafcrtq.cc/img/2/4/7/247327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0" r="19366"/>
          <a:stretch/>
        </p:blipFill>
        <p:spPr bwMode="auto">
          <a:xfrm>
            <a:off x="70427" y="2085386"/>
            <a:ext cx="1348741" cy="139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1500" y="975373"/>
            <a:ext cx="13772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see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 Black" panose="020B0A04020102020204" pitchFamily="34" charset="0"/>
              </a:rPr>
              <a:t>w</a:t>
            </a:r>
            <a:r>
              <a:rPr lang="en-US" sz="2400" dirty="0" smtClean="0">
                <a:latin typeface="Arial Black" panose="020B0A04020102020204" pitchFamily="34" charset="0"/>
              </a:rPr>
              <a:t>atch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hear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notice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feel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9" name="Picture 4" descr="https://st.fl.ru/users/la-li-la/upload/f_4fabcb537940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374" y="1793748"/>
            <a:ext cx="1266527" cy="12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19188" y="1760576"/>
            <a:ext cx="318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do</a:t>
            </a:r>
            <a:r>
              <a:rPr lang="ru-RU" sz="2800" dirty="0" smtClean="0">
                <a:latin typeface="Arial Black" panose="020B0A04020102020204" pitchFamily="34" charset="0"/>
              </a:rPr>
              <a:t>/</a:t>
            </a:r>
            <a:r>
              <a:rPr lang="en-US" sz="2800" dirty="0" smtClean="0">
                <a:latin typeface="Arial Black" panose="020B0A04020102020204" pitchFamily="34" charset="0"/>
              </a:rPr>
              <a:t>do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ing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smth</a:t>
            </a:r>
            <a:r>
              <a:rPr lang="en-US" sz="2800" dirty="0" smtClean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85657"/>
            <a:ext cx="920351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skerville Old Face" panose="02020602080505020303" pitchFamily="18" charset="0"/>
              </a:rPr>
              <a:t> </a:t>
            </a:r>
            <a:r>
              <a:rPr lang="en-US" sz="3200" dirty="0" smtClean="0">
                <a:latin typeface="Baskerville Old Face" panose="02020602080505020303" pitchFamily="18" charset="0"/>
              </a:rPr>
              <a:t>   I              saw                </a:t>
            </a:r>
            <a:r>
              <a:rPr lang="en-US" sz="2800" dirty="0" smtClean="0">
                <a:latin typeface="Baskerville Old Face" panose="02020602080505020303" pitchFamily="18" charset="0"/>
              </a:rPr>
              <a:t>my mother        </a:t>
            </a:r>
            <a:r>
              <a:rPr lang="en-US" sz="3200" dirty="0" smtClean="0">
                <a:latin typeface="Baskerville Old Face" panose="02020602080505020303" pitchFamily="18" charset="0"/>
              </a:rPr>
              <a:t>cook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ing</a:t>
            </a:r>
            <a:r>
              <a:rPr lang="en-US" sz="3200" dirty="0" smtClean="0">
                <a:latin typeface="Baskerville Old Face" panose="02020602080505020303" pitchFamily="18" charset="0"/>
              </a:rPr>
              <a:t> a pie.</a:t>
            </a:r>
          </a:p>
          <a:p>
            <a:r>
              <a:rPr lang="en-US" sz="3200" dirty="0" smtClean="0"/>
              <a:t>  </a:t>
            </a:r>
            <a:r>
              <a:rPr lang="en-US" sz="3200" dirty="0" smtClean="0">
                <a:latin typeface="Baskerville Old Face" panose="02020602080505020303" pitchFamily="18" charset="0"/>
              </a:rPr>
              <a:t>Mum       heard                Nick             sing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ing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The boy          </a:t>
            </a:r>
            <a:r>
              <a:rPr lang="en-US" sz="3200" dirty="0" smtClean="0">
                <a:latin typeface="Baskerville Old Face" panose="02020602080505020303" pitchFamily="18" charset="0"/>
              </a:rPr>
              <a:t>felt               </a:t>
            </a:r>
            <a:r>
              <a:rPr lang="en-US" sz="2800" dirty="0" smtClean="0">
                <a:latin typeface="Baskerville Old Face" panose="02020602080505020303" pitchFamily="18" charset="0"/>
              </a:rPr>
              <a:t>the little girl        </a:t>
            </a:r>
            <a:r>
              <a:rPr lang="en-US" sz="3200" dirty="0" smtClean="0">
                <a:latin typeface="Baskerville Old Face" panose="02020602080505020303" pitchFamily="18" charset="0"/>
              </a:rPr>
              <a:t>touch his hand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10394" y="975373"/>
            <a:ext cx="0" cy="48799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43513" y="1023531"/>
            <a:ext cx="0" cy="48317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19188" y="867007"/>
            <a:ext cx="0" cy="4988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09720"/>
            <a:ext cx="6336704" cy="285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41"/>
          <a:stretch/>
        </p:blipFill>
        <p:spPr bwMode="auto">
          <a:xfrm>
            <a:off x="107504" y="0"/>
            <a:ext cx="4781098" cy="148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22"/>
          <a:stretch/>
        </p:blipFill>
        <p:spPr bwMode="auto">
          <a:xfrm>
            <a:off x="4563002" y="1052736"/>
            <a:ext cx="4435801" cy="24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6416"/>
            <a:ext cx="44435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8650" y="1268760"/>
            <a:ext cx="44435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824" y="3573016"/>
            <a:ext cx="44435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468946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68</TotalTime>
  <Words>67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Urban Pop</vt:lpstr>
      <vt:lpstr>Complex object сложное дополнение</vt:lpstr>
      <vt:lpstr>Презентация PowerPoint</vt:lpstr>
      <vt:lpstr>Презентация PowerPoint</vt:lpstr>
      <vt:lpstr>После глаголов чувственного восприятия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25</cp:revision>
  <dcterms:created xsi:type="dcterms:W3CDTF">2014-02-04T00:16:50Z</dcterms:created>
  <dcterms:modified xsi:type="dcterms:W3CDTF">2014-02-04T11:30:06Z</dcterms:modified>
</cp:coreProperties>
</file>